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  <p:sldMasterId id="2147483650" r:id="rId6"/>
    <p:sldMasterId id="2147483651" r:id="rId7"/>
  </p:sldMasterIdLst>
  <p:notesMasterIdLst>
    <p:notesMasterId r:id="rId28"/>
  </p:notesMasterIdLst>
  <p:handoutMasterIdLst>
    <p:handoutMasterId r:id="rId29"/>
  </p:handoutMasterIdLst>
  <p:sldIdLst>
    <p:sldId id="257" r:id="rId8"/>
    <p:sldId id="273" r:id="rId9"/>
    <p:sldId id="258" r:id="rId10"/>
    <p:sldId id="269" r:id="rId11"/>
    <p:sldId id="263" r:id="rId12"/>
    <p:sldId id="270" r:id="rId13"/>
    <p:sldId id="264" r:id="rId14"/>
    <p:sldId id="271" r:id="rId15"/>
    <p:sldId id="265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0" r:id="rId24"/>
    <p:sldId id="281" r:id="rId25"/>
    <p:sldId id="283" r:id="rId26"/>
    <p:sldId id="267" r:id="rId27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800000"/>
    <a:srgbClr val="9933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3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712F-E0C1-4FD0-B5F8-28ECD6A3D2B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A6B1-35F9-4ABC-86CE-78754C8C5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DAE8-BBA0-49D8-A304-81407F0E072A}" type="datetimeFigureOut">
              <a:rPr lang="en-US" smtClean="0"/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B9D4-B92E-4511-9FE6-3891AEF83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4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1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6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B9D4-B92E-4511-9FE6-3891AEF835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36405-C4CE-4337-B8E1-1D77DE9761F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C07C-9DEC-415B-812C-8DC5A117F2AD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E834-1994-427F-B0C3-D277D5FBBAB0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7171-F1DC-4B0D-A6DD-E854644BE48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7901D-B71B-4BC7-B0BE-2D207E20814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CE00-90D4-4305-9E50-DCCE8EF51AD7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0D20-2D2D-49FF-8E20-17C02ED525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55FA-2E5A-4365-9244-4B6B67B6CC9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20B8-5A9F-41C7-9FFA-9114E392EB8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C3D6-3B56-4F35-AE54-AC838038F8D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7E3C-AC6A-401E-86B7-D934D27BC38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38E8-F35B-4F13-821B-319CCD508877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F927-E380-4C2F-8A86-9DF89DA94DE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2FE4-BD4D-4797-9419-A14720EB1187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89C5-5B6D-4F53-8C82-DEFA697AD02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BB8E-91AD-4A0E-A442-6DBE57B32CD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73C9-BD4A-4253-96AF-C4377A4052C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572B-87A7-49DA-BBA4-E4BEFED45E50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D4BF-5E53-4F4F-B440-1C9AB0985717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757A-FDF8-4A0B-849F-942120FEDC5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62AE-81F5-4738-8EDA-591EFD4D9D8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430B-545D-47F3-9331-890A5A654C1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8D53A95B-910B-4FB8-9554-9C0869C630C3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E5E9262A-935A-4B7A-9F77-DE192A0B482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dam@purpleonioncatering.com" TargetMode="External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hyperlink" Target="http://www.facebook.com/chefadamgooch" TargetMode="External"/><Relationship Id="rId4" Type="http://schemas.openxmlformats.org/officeDocument/2006/relationships/hyperlink" Target="http://www.purpleonioncater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2400" y="2401908"/>
            <a:ext cx="87791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MY" sz="6000" dirty="0" smtClean="0">
                <a:solidFill>
                  <a:schemeClr val="tx1">
                    <a:lumMod val="95000"/>
                  </a:schemeClr>
                </a:solidFill>
                <a:effectLst/>
                <a:latin typeface="Century Gothic" pitchFamily="34" charset="0"/>
              </a:rPr>
              <a:t>Adam Gooch</a:t>
            </a:r>
            <a:endParaRPr lang="en-MY" sz="6000" dirty="0">
              <a:solidFill>
                <a:schemeClr val="tx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30046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Executive Chef</a:t>
            </a:r>
          </a:p>
          <a:p>
            <a:pPr algn="ctr"/>
            <a:r>
              <a:rPr lang="en-US" dirty="0" smtClean="0"/>
              <a:t>Purple Onion Catering Co. 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09" y="617907"/>
            <a:ext cx="3777582" cy="173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3209" y="5469946"/>
            <a:ext cx="3777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SPRING AHEAD</a:t>
            </a:r>
            <a:endParaRPr lang="en-US" sz="3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33600" y="41910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653632" y="4327742"/>
            <a:ext cx="39757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91" y="4521767"/>
            <a:ext cx="2482482" cy="1854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4" y="3976377"/>
            <a:ext cx="1828800" cy="244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3365"/>
            <a:ext cx="2333002" cy="1742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09" y="330693"/>
            <a:ext cx="1828364" cy="244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344" y="1284982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Trio Salad Plate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Watermelon and Feta / Caprese Tomato / Lemon Caesar Cup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7227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" y="2819400"/>
            <a:ext cx="82839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1212" y="819735"/>
            <a:ext cx="8585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Small Plate Salads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Use small plates to create different presentation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646529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5265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344" y="1284982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Different Vessels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Go Out of The Box, Have Fun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65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227755" cy="2807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44" y="2514600"/>
            <a:ext cx="4342772" cy="28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344" y="1452027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Spin on Traditional Items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Create different presentations using ingredients already in the dish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570329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2743200" cy="383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4114621" cy="27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344" y="1284982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Soup and Salad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Bring the guests a different sample on a all time classic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5703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89105"/>
            <a:ext cx="5105400" cy="38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867" y="381000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Production Tricks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How can I produce in volume and Save Time 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70329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9" y="1702496"/>
            <a:ext cx="2895600" cy="1999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508" y="6087070"/>
            <a:ext cx="809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Alum bars from hardware store help cut perfect cubes and speeds production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Them make in different sizes so you can produce any size squares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399"/>
            <a:ext cx="2677088" cy="1999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80" y="3809999"/>
            <a:ext cx="2875420" cy="21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867" y="381000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Production Tricks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How can I produce in volume and Save Time 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5703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90397"/>
            <a:ext cx="3194577" cy="238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55940"/>
            <a:ext cx="3194577" cy="238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4" y="4290397"/>
            <a:ext cx="3194579" cy="2386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3" y="1824452"/>
            <a:ext cx="3200400" cy="23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867" y="687050"/>
            <a:ext cx="858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Hot Trends 2013 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Spice up your Salads with great sprinkle of flavored salts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494129"/>
            <a:ext cx="1917192" cy="877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79600"/>
            <a:ext cx="8128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867" y="535196"/>
            <a:ext cx="858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Production Tricks 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Save Time and $ in the Field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5703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3414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86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We pre-portion all garnishes for salads at the shop. This controls the amount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oing on each salad, easy for field chefs or servers and makes sure you have the right amount. We do this for almost everything we can. </a:t>
            </a:r>
            <a:endParaRPr lang="en-US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93700" y="1372850"/>
            <a:ext cx="858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What looks Better to You?  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    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570329"/>
            <a:ext cx="1917192" cy="877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8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This is the same recipe! On left traditional style Balsamic Vinaigrette and on right same Balsamic Vinaigrette pureed with xanthan gum added.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Of course they both have there places but on plated salad there's a big difference. Play around with your recipe and see what you can do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657600" cy="2731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8" y="2362200"/>
            <a:ext cx="3657600" cy="27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81800" cy="7318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Spring Ahead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153400" cy="480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fornian FB" pitchFamily="18" charset="0"/>
              </a:rPr>
              <a:t>Fresh flavors and crisp 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textures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Cool </a:t>
            </a:r>
            <a:r>
              <a:rPr lang="en-US" b="1" dirty="0">
                <a:solidFill>
                  <a:schemeClr val="bg1"/>
                </a:solidFill>
                <a:latin typeface="Californian FB" pitchFamily="18" charset="0"/>
              </a:rPr>
              <a:t>technics to produce 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items</a:t>
            </a:r>
          </a:p>
          <a:p>
            <a:endParaRPr lang="en-US" b="1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Infusion </a:t>
            </a:r>
            <a:r>
              <a:rPr lang="en-US" b="1" dirty="0">
                <a:solidFill>
                  <a:schemeClr val="bg1"/>
                </a:solidFill>
                <a:latin typeface="Californian FB" pitchFamily="18" charset="0"/>
              </a:rPr>
              <a:t>of new salt 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flavors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Pre </a:t>
            </a:r>
            <a:r>
              <a:rPr lang="en-US" b="1" dirty="0">
                <a:solidFill>
                  <a:schemeClr val="bg1"/>
                </a:solidFill>
                <a:latin typeface="Californian FB" pitchFamily="18" charset="0"/>
              </a:rPr>
              <a:t>portioning items to help in the field as well as food cost 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%</a:t>
            </a:r>
          </a:p>
          <a:p>
            <a:endParaRPr lang="en-US" b="1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Flavorful </a:t>
            </a:r>
            <a:r>
              <a:rPr lang="en-US" b="1" dirty="0">
                <a:solidFill>
                  <a:schemeClr val="bg1"/>
                </a:solidFill>
                <a:latin typeface="Californian FB" pitchFamily="18" charset="0"/>
              </a:rPr>
              <a:t>finish! Make that vinaigrette pop with flavor and used as a visual accent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217118"/>
            <a:ext cx="1917192" cy="8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0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2971800"/>
            <a:ext cx="5248317" cy="290034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>
                <a:solidFill>
                  <a:schemeClr val="bg2"/>
                </a:solidFill>
                <a:latin typeface="Century Gothic" pitchFamily="34" charset="0"/>
              </a:rPr>
              <a:t>Adam Gooch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</a:rPr>
              <a:t>Executive Chef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chemeClr val="bg2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  <a:hlinkClick r:id="rId3"/>
              </a:rPr>
              <a:t>adam@purpleonioncatering.com</a:t>
            </a: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  <a:hlinkClick r:id="rId4"/>
              </a:rPr>
              <a:t>www.purpleonioncatering.com</a:t>
            </a: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</a:rPr>
              <a:t>724.420.7810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  <a:hlinkClick r:id="rId5"/>
              </a:rPr>
              <a:t>www.facebook.com/chefadamgooch</a:t>
            </a:r>
            <a:r>
              <a:rPr lang="en-US" sz="20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10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sz="1000" dirty="0">
              <a:solidFill>
                <a:schemeClr val="bg2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30200" y="762000"/>
            <a:ext cx="591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600" b="1" dirty="0" smtClean="0"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   </a:t>
            </a:r>
            <a:endParaRPr lang="en-US" sz="2800" b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7" y="1447800"/>
            <a:ext cx="279253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77610"/>
            <a:ext cx="3529584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37507" y="1155918"/>
            <a:ext cx="8509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Watermelon and Feta Salad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Yellow Grape Tomatoes, Purple Onion Ribbons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And finished with a Minted Balsamic Glaze</a:t>
            </a:r>
            <a:endParaRPr lang="en-US" sz="32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228600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73" y="3006137"/>
            <a:ext cx="4952999" cy="369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 Yield 2 </a:t>
            </a:r>
            <a:r>
              <a:rPr lang="en-US" sz="1600" dirty="0" err="1" smtClean="0">
                <a:solidFill>
                  <a:schemeClr val="bg2"/>
                </a:solidFill>
                <a:latin typeface="Californian FB" pitchFamily="18" charset="0"/>
              </a:rPr>
              <a:t>Qts</a:t>
            </a: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2 cup 	Mint, Fresh, Chopped 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4 cup 	Balsamic Vinegar 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2 cup 	Sugar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1 ½ cup	Oil Blended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2 </a:t>
            </a:r>
            <a:r>
              <a:rPr lang="en-US" sz="1600" dirty="0" err="1" smtClean="0">
                <a:solidFill>
                  <a:schemeClr val="bg2"/>
                </a:solidFill>
                <a:latin typeface="Californian FB" pitchFamily="18" charset="0"/>
              </a:rPr>
              <a:t>Tsp</a:t>
            </a: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 	Salt Kosher 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3 </a:t>
            </a:r>
            <a:r>
              <a:rPr lang="en-US" sz="1600" dirty="0" err="1" smtClean="0">
                <a:solidFill>
                  <a:schemeClr val="bg2"/>
                </a:solidFill>
                <a:latin typeface="Californian FB" pitchFamily="18" charset="0"/>
              </a:rPr>
              <a:t>Tsp</a:t>
            </a: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 	Xanthan Gum </a:t>
            </a:r>
          </a:p>
          <a:p>
            <a:pPr marL="0" indent="0" eaLnBrk="1" hangingPunct="1">
              <a:buFontTx/>
              <a:buNone/>
            </a:pPr>
            <a:endParaRPr lang="en-US" sz="1600" dirty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Place all ingredients into 1 gallon container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Using a hand blender puree until smooth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Place in squeeze bottles 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Label and Place in Cooler</a:t>
            </a:r>
          </a:p>
          <a:p>
            <a:pPr marL="0" indent="0" eaLnBrk="1" hangingPunct="1"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Californian FB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" y="514935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2"/>
                </a:solidFill>
                <a:latin typeface="Californian FB" pitchFamily="18" charset="0"/>
              </a:rPr>
              <a:t>Minted Balsamic Glaze </a:t>
            </a:r>
            <a:endParaRPr lang="en-US" sz="2800" b="1" dirty="0">
              <a:solidFill>
                <a:schemeClr val="bg2"/>
              </a:solidFill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76200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63771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75" y="3651250"/>
            <a:ext cx="2965450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30200" y="962442"/>
            <a:ext cx="858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Tuscan Potato and Roma Tomato Salad with Basil Caper Dressing  </a:t>
            </a:r>
            <a:endParaRPr lang="en-US" sz="44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113129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17" y="2510823"/>
            <a:ext cx="3147483" cy="42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71802" y="1579323"/>
            <a:ext cx="58579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3 Lbs. 	Red Skin Potatoes, Sliced ¼ inch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Lbs. 	Yukon Potatoes, Sliced ¼ inch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Lbs. 	Roma Tomatoes, Sliced ¼ inch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½ cup	Extra Virgin Oil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½ cup	Red Wine Vinegar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¼ cup 	Lemon Juice, Fresh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  <a:latin typeface="Californian FB" pitchFamily="18" charset="0"/>
              </a:rPr>
              <a:t>Tbsp</a:t>
            </a: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	Capers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</a:t>
            </a:r>
            <a:r>
              <a:rPr lang="en-US" sz="1400" dirty="0" err="1" smtClean="0">
                <a:solidFill>
                  <a:schemeClr val="bg2"/>
                </a:solidFill>
                <a:latin typeface="Californian FB" pitchFamily="18" charset="0"/>
              </a:rPr>
              <a:t>Tbsp</a:t>
            </a: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	Garlic, Minced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½ cup 	Basil, Chiffonade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</a:t>
            </a:r>
            <a:r>
              <a:rPr lang="en-US" sz="1400" dirty="0" err="1" smtClean="0">
                <a:solidFill>
                  <a:schemeClr val="bg2"/>
                </a:solidFill>
                <a:latin typeface="Californian FB" pitchFamily="18" charset="0"/>
              </a:rPr>
              <a:t>Tbsp</a:t>
            </a: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	Black Pepper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1 cup	Grated Parmesan </a:t>
            </a:r>
          </a:p>
          <a:p>
            <a:pPr marL="0" indent="0" eaLnBrk="1" hangingPunct="1">
              <a:buFontTx/>
              <a:buNone/>
            </a:pPr>
            <a:endParaRPr lang="en-US" sz="1600" dirty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Place potatoes in salted water and bring to boil.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Cook until tender, DO NOT OVER COOK.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Meantime place all remaining ingredients( except Tomatoes) in bowl and mix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Once potatoes are done remove and drain.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Place in hotel pan and cover with dressing. Place in cooler to chill. 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Californian FB" pitchFamily="18" charset="0"/>
              </a:rPr>
              <a:t>Platter on any vessel, Serve room temp for  </a:t>
            </a:r>
          </a:p>
          <a:p>
            <a:pPr marL="0" indent="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2" y="4419600"/>
            <a:ext cx="2641599" cy="1981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3000" y="7289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Californian FB" pitchFamily="18" charset="0"/>
              </a:rPr>
              <a:t>Yield 16 – 5 </a:t>
            </a:r>
            <a:r>
              <a:rPr lang="en-US" sz="2800" b="1" dirty="0" err="1" smtClean="0">
                <a:solidFill>
                  <a:schemeClr val="bg2"/>
                </a:solidFill>
                <a:latin typeface="Californian FB" pitchFamily="18" charset="0"/>
              </a:rPr>
              <a:t>oz</a:t>
            </a:r>
            <a:r>
              <a:rPr lang="en-US" sz="2800" b="1" dirty="0" smtClean="0">
                <a:solidFill>
                  <a:schemeClr val="bg2"/>
                </a:solidFill>
                <a:latin typeface="Californian FB" pitchFamily="18" charset="0"/>
              </a:rPr>
              <a:t> servings </a:t>
            </a:r>
            <a:endParaRPr lang="en-US" sz="2800" b="1" dirty="0">
              <a:solidFill>
                <a:schemeClr val="bg2"/>
              </a:solidFill>
              <a:latin typeface="Californian FB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228600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6" y="1676400"/>
            <a:ext cx="279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48989" y="1524000"/>
            <a:ext cx="8509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Boston Bibb and Mixed Greens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Shaved Fennel, Citrus Sections, Yellow and Red Grape Tomatoes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3417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782059"/>
            <a:ext cx="4953000" cy="36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48001" y="1752600"/>
            <a:ext cx="5857917" cy="22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1 cup 	Rice Wine Vinegar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1 cup 	Sour Cream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1 cup 	Mayonnaise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2 cup	Oil Blended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2 </a:t>
            </a:r>
            <a:r>
              <a:rPr lang="en-US" sz="1800" dirty="0" err="1" smtClean="0">
                <a:solidFill>
                  <a:schemeClr val="bg2"/>
                </a:solidFill>
                <a:latin typeface="Californian FB" pitchFamily="18" charset="0"/>
              </a:rPr>
              <a:t>Tbsp</a:t>
            </a: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	Thyme, Chopped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½ cup 	Basil, Chopped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½ cup 	</a:t>
            </a:r>
            <a:r>
              <a:rPr lang="en-US" sz="1800" dirty="0" err="1" smtClean="0">
                <a:solidFill>
                  <a:schemeClr val="bg2"/>
                </a:solidFill>
                <a:latin typeface="Californian FB" pitchFamily="18" charset="0"/>
              </a:rPr>
              <a:t>Parsely</a:t>
            </a: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, Chopped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½ cup 	Dill, Chopped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1 </a:t>
            </a:r>
            <a:r>
              <a:rPr lang="en-US" sz="1800" dirty="0" err="1" smtClean="0">
                <a:solidFill>
                  <a:schemeClr val="bg2"/>
                </a:solidFill>
                <a:latin typeface="Californian FB" pitchFamily="18" charset="0"/>
              </a:rPr>
              <a:t>tsp</a:t>
            </a: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	Garlic, Minced</a:t>
            </a:r>
          </a:p>
          <a:p>
            <a:pPr marL="0" indent="0" eaLnBrk="1" hangingPunct="1">
              <a:buFontTx/>
              <a:buNone/>
            </a:pPr>
            <a:endParaRPr lang="en-US" sz="1800" dirty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Place all ingredients in 1 gallon container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Using Hand Blender puree until Smooth 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alifornian FB" pitchFamily="18" charset="0"/>
              </a:rPr>
              <a:t>Label and Place in Squeeze bottles</a:t>
            </a:r>
          </a:p>
          <a:p>
            <a:pPr marL="0" indent="0" eaLnBrk="1" hangingPunct="1">
              <a:buFontTx/>
              <a:buNone/>
            </a:pPr>
            <a:endParaRPr lang="en-US" sz="1800" dirty="0" smtClean="0">
              <a:solidFill>
                <a:schemeClr val="bg2"/>
              </a:solidFill>
              <a:latin typeface="Californian FB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10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Century Gothic" pitchFamily="34" charset="0"/>
            </a:endParaRPr>
          </a:p>
          <a:p>
            <a:pPr marL="0" indent="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938563"/>
            <a:ext cx="678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fornian FB" pitchFamily="18" charset="0"/>
              </a:rPr>
              <a:t>Creamy Herb Vinaigrette </a:t>
            </a:r>
            <a:endParaRPr lang="en-US" sz="2800" b="1" dirty="0">
              <a:solidFill>
                <a:schemeClr val="bg2"/>
              </a:solidFill>
              <a:latin typeface="Californian FB" pitchFamily="18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6529"/>
            <a:ext cx="1917192" cy="877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2167307"/>
            <a:ext cx="2920375" cy="1947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210050"/>
            <a:ext cx="29527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344" y="1284982"/>
            <a:ext cx="858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Modern Caesar Salad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Californian FB" pitchFamily="18" charset="0"/>
              </a:rPr>
              <a:t>Purple Onion Ribbons, Grape Tomatoes and Parmesan Crips    </a:t>
            </a:r>
            <a:endParaRPr lang="en-US" sz="2000" b="1" dirty="0">
              <a:solidFill>
                <a:schemeClr val="bg1"/>
              </a:solidFill>
              <a:effectLst/>
              <a:latin typeface="Californian FB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570329"/>
            <a:ext cx="1917192" cy="877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4" y="2590800"/>
            <a:ext cx="2913594" cy="3900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27229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24235_template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8B31ED00A1D4DA5C55BDFBF92BECE" ma:contentTypeVersion="0" ma:contentTypeDescription="Create a new document." ma:contentTypeScope="" ma:versionID="acf124523ea4b97e1ac5f9033ff6dc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162869-D10E-4E62-A950-5E6A640BE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7D49D6-178C-4043-9B52-F100FA6AC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65FAD-E996-48B9-B644-C70F8A1B9C07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TP102324235_template</Template>
  <TotalTime>10585</TotalTime>
  <Words>401</Words>
  <Application>Microsoft Office PowerPoint</Application>
  <PresentationFormat>On-screen Show (4:3)</PresentationFormat>
  <Paragraphs>134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TP102324235_template</vt:lpstr>
      <vt:lpstr>Custom Design</vt:lpstr>
      <vt:lpstr>1_Custom Design</vt:lpstr>
      <vt:lpstr>2_Custom Design</vt:lpstr>
      <vt:lpstr>PowerPoint Presentation</vt:lpstr>
      <vt:lpstr>Spring Ahead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Vince</cp:lastModifiedBy>
  <cp:revision>63</cp:revision>
  <dcterms:created xsi:type="dcterms:W3CDTF">2012-06-22T11:22:37Z</dcterms:created>
  <dcterms:modified xsi:type="dcterms:W3CDTF">2013-03-04T19:44:32Z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TC023242369991</vt:lpwstr>
  </property>
  <property fmtid="{D5CDD505-2E9C-101B-9397-08002B2CF9AE}" pid="3" name="ContentTypeId">
    <vt:lpwstr>0x0101005E48B31ED00A1D4DA5C55BDFBF92BECE</vt:lpwstr>
  </property>
</Properties>
</file>